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1" r:id="rId1"/>
  </p:sldMasterIdLst>
  <p:notesMasterIdLst>
    <p:notesMasterId r:id="rId13"/>
  </p:notesMasterIdLst>
  <p:handoutMasterIdLst>
    <p:handoutMasterId r:id="rId14"/>
  </p:handoutMasterIdLst>
  <p:sldIdLst>
    <p:sldId id="3807" r:id="rId2"/>
    <p:sldId id="3911" r:id="rId3"/>
    <p:sldId id="3973" r:id="rId4"/>
    <p:sldId id="3974" r:id="rId5"/>
    <p:sldId id="3982" r:id="rId6"/>
    <p:sldId id="3983" r:id="rId7"/>
    <p:sldId id="3986" r:id="rId8"/>
    <p:sldId id="3985" r:id="rId9"/>
    <p:sldId id="3975" r:id="rId10"/>
    <p:sldId id="3984" r:id="rId11"/>
    <p:sldId id="3980" r:id="rId12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CoFo Sans" panose="020B0604020202020204" charset="-52"/>
      <p:regular r:id="rId19"/>
      <p:bold r:id="rId20"/>
      <p:italic r:id="rId21"/>
      <p:boldItalic r:id="rId22"/>
    </p:embeddedFont>
    <p:embeddedFont>
      <p:font typeface="CoFo Sans Medium" panose="020B0604020202020204" charset="-52"/>
      <p:regular r:id="rId23"/>
      <p:italic r:id="rId24"/>
    </p:embeddedFont>
    <p:embeddedFont>
      <p:font typeface="Wingdings 2" panose="05020102010507070707" pitchFamily="18" charset="2"/>
      <p:regular r:id="rId25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>
    <p:extLst>
      <p:ext uri="{19B8F6BF-5375-455C-9EA6-DF929625EA0E}">
        <p15:presenceInfo xmlns:p15="http://schemas.microsoft.com/office/powerpoint/2012/main" userId="S-1-5-21-1701381398-1125909616-1447102860-4191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DFF"/>
    <a:srgbClr val="FFFFFF"/>
    <a:srgbClr val="000000"/>
    <a:srgbClr val="0088FF"/>
    <a:srgbClr val="007BFC"/>
    <a:srgbClr val="1485FC"/>
    <a:srgbClr val="9DB1CF"/>
    <a:srgbClr val="DFE5EF"/>
    <a:srgbClr val="AFC6E6"/>
    <a:srgbClr val="7AC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51" autoAdjust="0"/>
    <p:restoredTop sz="92794" autoAdjust="0"/>
  </p:normalViewPr>
  <p:slideViewPr>
    <p:cSldViewPr snapToGrid="0">
      <p:cViewPr varScale="1">
        <p:scale>
          <a:sx n="79" d="100"/>
          <a:sy n="79" d="100"/>
        </p:scale>
        <p:origin x="57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1F4A9D6F-AB47-AB07-E895-F7BA3FC2BB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500E1E0C-7A0E-F26B-FF73-8648AA98AB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939A9E8-AD12-6E66-F211-F78F79C4C33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221121D-2233-CDBC-13EC-371D4D8BF1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092655"/>
      </p:ext>
    </p:extLst>
  </p:cSld>
  <p:clrMap bg1="lt1" tx1="dk1" bg2="lt2" tx2="dk2" accent1="accent1" accent2="accent2" accent3="accent3" accent4="accent4" accent5="accent5" accent6="accent6" hlink="hlink" folHlink="folHlink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27.03.2025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9995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BA8A5B-9BD1-4419-B5B0-7D99B5F48B04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5054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351572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3511760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883ACEF5-8E32-0980-5938-1093A333A9B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2162753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09426269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9B81A07B-6C67-1470-D151-FED339B798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15827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8193748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A87E4B98-A78B-F42A-AAD0-61C16512BC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A1E355-C135-564F-F516-6E4868E0770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2FB0504E-5FBE-7480-1AA9-D086353C636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EEC63073-B6E4-E4BD-8C1D-40EA0C0368B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E692FD15-8848-1351-E818-9FDA9A5F788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1441170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4F00684-2B93-6FAF-AFBB-6C4178F668C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58388387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>
            <a:extLst>
              <a:ext uri="{FF2B5EF4-FFF2-40B4-BE49-F238E27FC236}">
                <a16:creationId xmlns:a16="http://schemas.microsoft.com/office/drawing/2014/main" id="{97B3B9FD-808C-A88A-059A-A37BE39C8300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9F6A913E-353A-6FA6-AB1B-DF35E1866101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36F88EAA-2F71-C9BD-EB1B-EE1EC07AFF4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30AEF17C-9D46-26AA-6281-8B6E28295A2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9738769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9613511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9D1E8461-6A46-DB63-FFC2-0772516600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E631F5E-18BF-0A8F-5F23-F6D4BAC3669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5608275E-CC3A-02B4-9114-DAF9763BBBE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F2F957C7-C2EB-BF12-5583-891DC340B0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031142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DE2D3D-EAF3-1A49-00D5-8177CFF007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04500"/>
      </p:ext>
    </p:extLst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CD72E085-3098-2544-B3A6-49016B525163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AECE9F51-5CF9-0C71-572D-36F56D2F1141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226C78E-2C54-65E2-AA7C-C8420424EC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ED422AF-51ED-F4F9-77B4-DC4A5D17E6D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6DD635AE-E4C9-1421-AEC0-105E0F7E9C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2D14C0D0-89B6-6A74-6906-2C95D6DCE5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2186451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5BC1545E-6D5A-0820-CFAB-FA329F9A0D30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4AC4E510-37FB-32EC-8197-CD9F5C0258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C74D5799-3527-35E3-B9B1-E440D7F0E0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97560C7-2DFA-A9CA-3329-655D28F20FD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85E428B8-F652-551F-D4A9-1AAA27A2752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5BCEC65A-DA46-02A7-99E8-5FEE4E9CC084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7F84A4A9-60FE-2520-7180-81F6F86FC23D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C1A8BE5-4743-31EC-A7F7-C66CAF24BFF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521E529-2908-860A-4F78-10B77A8235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E7851FE6-AAF4-2CEC-958A-2C1C48D0B35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12649327-9F79-37CE-47BC-F8BE069A79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52073569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AAE2923-0936-1C6B-FC22-EA847B5CE629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47EDBEE9-E665-9F53-BFA2-3CB2B0E9D63B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71208C1-F287-29D9-E38A-616EDAE3D88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2219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3267244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4AA46A88-2058-5C6C-01AF-5373E08F2A6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B5090E0-08E1-56C8-3794-90D3F7302F6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6E66D823-7493-C3D5-D476-900063BBEB4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8336942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2071502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2E4594C2-088F-10CA-1FDC-ABAA91B8D9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7CFEC08-A7A5-7F50-1F99-2569ABE38C5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8C6A3C5-1795-2D73-E461-AFD8A40E5C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3D0E3A27-067C-41E9-72B7-FC52E635F68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1FD68C17-A00E-498C-5AF9-A92A9448D16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DB13C0E-E43F-41D7-62E3-81897080AA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28790185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5D9F142B-CAF7-6662-5360-96C637D8021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9E70486-66A0-B91F-1DAB-C9F57973D96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40C20FA3-2AE4-08F4-837A-EF2587D0191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>
            <a:extLst>
              <a:ext uri="{FF2B5EF4-FFF2-40B4-BE49-F238E27FC236}">
                <a16:creationId xmlns:a16="http://schemas.microsoft.com/office/drawing/2014/main" id="{F2D1FA44-219B-B0DA-65EE-B824C9A6A969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CAB0E73E-3D2E-470F-24E4-3400487E59B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0D28D880-2793-A667-53F3-42C9E6617209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52019373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4896895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6700D825-91ED-BC26-7AAE-88EF4AEB62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ED3175EA-E207-F4DC-50A8-842BE9489A1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90444214-B915-101F-6679-FD481251A36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B3F0D368-30E2-ABD2-D304-713438D059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7E33DC8E-F8BF-02C2-7921-7114DBD8EE3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321AA0E-A92D-9247-7834-E5F4CCCC20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113918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96A629B-ED5E-4ABC-9F02-76D8E2AEE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E75D6AF-73E2-0ADA-E386-14C68C0930F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F7B7F7B2-7AFA-D467-F27A-A179684F04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  <p:extLst>
      <p:ext uri="{BB962C8B-B14F-4D97-AF65-F5344CB8AC3E}">
        <p14:creationId xmlns:p14="http://schemas.microsoft.com/office/powerpoint/2010/main" val="3882144057"/>
      </p:ext>
    </p:extLst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5593227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912ECD50-906F-FC24-3774-99C60A52B7D0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7543D2BD-4C63-3074-F66A-D69205EFD599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103576D-7B53-7020-5CBF-8DE674C4F428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7ACB401-9FF2-7572-4E3F-DF8A2958A773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EA5E840-6CD7-DEC3-1C07-45D064B2E10E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3EB16993-D466-B0B8-1720-7F797F08DA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75E3011D-A54B-6078-EC3F-495A3EE9FD9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C136A016-79F9-C0E0-6B99-29E218EB017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5AC2A370-D35B-734D-AE5C-13C98B68BE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F7A168D8-370B-8C0B-4F53-26472658635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D4C9D453-0909-0B91-0142-DF0F31E209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000548E-B0AE-777A-72F8-CC3168857EC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FC0EC912-9D86-BD65-B732-A16B53F9ABC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413C3D77-04C6-FDB1-D1DE-1FB7D6C028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37428DC-1819-8B74-DA9F-04AD544E89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A39DF0A6-291A-22D1-CD8F-5378548AA19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A2CAEECD-AC91-20E8-2CE1-CF2B449E2A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1314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>
            <a:extLst>
              <a:ext uri="{FF2B5EF4-FFF2-40B4-BE49-F238E27FC236}">
                <a16:creationId xmlns:a16="http://schemas.microsoft.com/office/drawing/2014/main" id="{3E3C99E2-2743-FF36-A974-ADFCC472C8C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1E820513-7622-B1C2-9F7D-176750E8328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B7F14D64-4F48-B26B-B217-61C840C8AE8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83E7BA5D-3730-5EDF-1722-E802C9BFD64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62201570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715586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C774E981-547F-CFB0-436C-AC8DF49CDC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648E1983-F1F4-827B-DC6B-3A75A29AC6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E92A533-BE7E-89E6-2E55-C9DC1F217C9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547C534E-E480-CAAC-1FBA-A8C63C3272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146906459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7319648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844E44DD-4D57-BC19-A9A6-32D969A0451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1E20DCC2-7462-9F17-5B4C-9F92FB4E073C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FFB262BA-94CA-6673-2CA3-53AD8475EB98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A08D55D4-E745-8700-90C4-152542B0D3D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0BB81188-65C6-A012-B7CA-3A15AD0CCF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9244E365-50F5-D6EA-1262-EC6B0B9E44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19DA352D-E2FA-C42B-BEF3-FE8788EBC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FE3C4380-6612-89FD-2739-9A2B6F651E4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E36CA570-7453-5236-A4F9-74693C5E756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E1673E9E-C209-ECE7-69CF-0A10BA5487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E4FE8065-C357-3739-1DEB-27304A46D15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239615436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BE04F432-3644-F25C-B133-14B38FB5F5D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>
            <a:extLst>
              <a:ext uri="{FF2B5EF4-FFF2-40B4-BE49-F238E27FC236}">
                <a16:creationId xmlns:a16="http://schemas.microsoft.com/office/drawing/2014/main" id="{7C0633A7-BE1D-7457-8156-E93D8058777D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>
            <a:extLst>
              <a:ext uri="{FF2B5EF4-FFF2-40B4-BE49-F238E27FC236}">
                <a16:creationId xmlns:a16="http://schemas.microsoft.com/office/drawing/2014/main" id="{C722763B-F450-A9B7-5817-BA9B010E77A8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>
            <a:extLst>
              <a:ext uri="{FF2B5EF4-FFF2-40B4-BE49-F238E27FC236}">
                <a16:creationId xmlns:a16="http://schemas.microsoft.com/office/drawing/2014/main" id="{C550BA98-6C45-A984-DF93-0701B80BB2B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>
            <a:extLst>
              <a:ext uri="{FF2B5EF4-FFF2-40B4-BE49-F238E27FC236}">
                <a16:creationId xmlns:a16="http://schemas.microsoft.com/office/drawing/2014/main" id="{DC75003B-9654-D412-381D-0E0A439D54C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>
            <a:extLst>
              <a:ext uri="{FF2B5EF4-FFF2-40B4-BE49-F238E27FC236}">
                <a16:creationId xmlns:a16="http://schemas.microsoft.com/office/drawing/2014/main" id="{1AC741F4-4396-01D4-BE78-1EE1ED2074EC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>
            <a:extLst>
              <a:ext uri="{FF2B5EF4-FFF2-40B4-BE49-F238E27FC236}">
                <a16:creationId xmlns:a16="http://schemas.microsoft.com/office/drawing/2014/main" id="{D6306307-4055-9ECE-843D-14177C66E410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AAD2D874-472D-7B11-2326-B7282BB5905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21462607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05449671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EA605C05-2AFD-AF60-2F35-0F5000ABA4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B2251DA8-9287-BF5E-F3DA-8891D8ACFB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035C1E40-A8B5-8543-ED22-52E4ED7B417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3B1BC470-8B93-C914-E03B-86E9984E098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940AB038-3806-A9E6-E1E6-6666FB91C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2AC246AE-181E-5717-F9D3-5BA80DDC4B8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476B0DE0-FC3B-6B49-1FC5-346AD89BBA5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1C365549-DB2C-389A-FB5C-818394C2A2C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06404567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5484524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5372261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9A5FDDF1-B51B-69BB-0C66-B1ADC385C835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Скругленный прямоугольник 3">
            <a:extLst>
              <a:ext uri="{FF2B5EF4-FFF2-40B4-BE49-F238E27FC236}">
                <a16:creationId xmlns:a16="http://schemas.microsoft.com/office/drawing/2014/main" id="{413FC8B5-83F5-6995-4F9F-468DD7321DD7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1DBEC94B-5F15-5F7F-4360-07740CF0501F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28D14D90-F0BC-9E0B-620F-15B1FC1FBD65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7864DED-754B-42F9-CA7C-30502931EE80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58F9A76B-1F4B-90F8-9B5A-74FFE337BA97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CC4E21E7-2296-1683-8F68-AA6EB03A8D15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7D621641-7065-CAD6-DDD1-7435EA29677C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Текст 4">
            <a:extLst>
              <a:ext uri="{FF2B5EF4-FFF2-40B4-BE49-F238E27FC236}">
                <a16:creationId xmlns:a16="http://schemas.microsoft.com/office/drawing/2014/main" id="{885E0B73-E3D5-ABE5-0637-FD817647DC2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6A616A6A-9CE0-6472-C118-2AF3FAAECF7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6BD5636F-0711-DE61-7A24-BED54D4274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46A897C8-F26A-D591-49AE-07023179697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C2492E94-7C5D-4EEB-1A76-6DFFC419F5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28F38B76-AAFD-C74D-249A-20F9CC03E1C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F9214D19-3CFF-5B3B-4366-484EA9AF883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289F662D-6914-2282-AC00-DFCF132018B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C21ACE1C-0B14-C58D-DAF9-B97C96591A2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2E92C32A-A923-7010-EC29-C9044BAA71E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06BC414C-9E3A-E824-851A-0238B5C16F9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090A4DFA-6D6F-31F0-2C94-C188B206F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8F6A7DB3-A6AF-73AE-2EE7-DC92F35FECBD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8D7FEA53-B7F5-3E60-A88D-1FAF63045F4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63A3C3C7-DC51-44DB-A596-4F1742BB9E1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597A34A6-2CB5-F66B-B68C-90DC7A04C07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88623015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17883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>
            <a:extLst>
              <a:ext uri="{FF2B5EF4-FFF2-40B4-BE49-F238E27FC236}">
                <a16:creationId xmlns:a16="http://schemas.microsoft.com/office/drawing/2014/main" id="{BDE53FE7-D931-4034-6365-F8B340C8CC7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>
            <a:extLst>
              <a:ext uri="{FF2B5EF4-FFF2-40B4-BE49-F238E27FC236}">
                <a16:creationId xmlns:a16="http://schemas.microsoft.com/office/drawing/2014/main" id="{F031D93F-20D1-0906-9EDF-040A8F29B1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54651206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>
            <a:extLst>
              <a:ext uri="{FF2B5EF4-FFF2-40B4-BE49-F238E27FC236}">
                <a16:creationId xmlns:a16="http://schemas.microsoft.com/office/drawing/2014/main" id="{7097B5F9-E5D2-1116-D5D5-D52DFB2AF7D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025525757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00A7E657-2A75-45F4-98CD-A023A869BA3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81906061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7036173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799BC7C0-32DC-7C5C-C973-0804205F3FA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>
            <a:extLst>
              <a:ext uri="{FF2B5EF4-FFF2-40B4-BE49-F238E27FC236}">
                <a16:creationId xmlns:a16="http://schemas.microsoft.com/office/drawing/2014/main" id="{9B32FFB2-A277-15C6-6A85-00F517B2B52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469239241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40489898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1CC9D233-257B-4311-9738-8E6F204DAE4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FC36DBE-14A6-70EC-7F77-AF51FB2A889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4104705445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>
            <a:extLst>
              <a:ext uri="{FF2B5EF4-FFF2-40B4-BE49-F238E27FC236}">
                <a16:creationId xmlns:a16="http://schemas.microsoft.com/office/drawing/2014/main" id="{401402E6-13F1-A2E9-CF0A-19B7F11FF3A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51919535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429874664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423842-810C-6583-599F-20F0405B0D29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7E8A7A45-CFCA-54E5-E520-51407FD117E7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9" name="Текст 4">
            <a:extLst>
              <a:ext uri="{FF2B5EF4-FFF2-40B4-BE49-F238E27FC236}">
                <a16:creationId xmlns:a16="http://schemas.microsoft.com/office/drawing/2014/main" id="{39B7962B-DED1-87E6-01DA-4B50AAFF0E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1ADFA65A-1022-9227-9DE4-6A7A7A460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30732924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973238549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07265DF0-5C9D-6540-AF5F-CC982A068FB3}"/>
              </a:ext>
            </a:extLst>
          </p:cNvPr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8BBE0DFB-0E8F-01B5-4C6B-A42E4B0884E2}"/>
              </a:ext>
            </a:extLst>
          </p:cNvPr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7A7D37D4-5B7E-2A5E-5BE5-DCB2BE5ACC3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0C9A01-6522-8D9E-43A6-8266542CACB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AD983B69-3937-8D79-6FA4-86B8C6C136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44C53F-922E-8C9E-9719-D0420B7E220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158691507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AE59D84B-21BC-2F5C-C2C7-6E340C50BA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44AD7558-9074-2F4B-F4FE-5D8B0833416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>
            <a:extLst>
              <a:ext uri="{FF2B5EF4-FFF2-40B4-BE49-F238E27FC236}">
                <a16:creationId xmlns:a16="http://schemas.microsoft.com/office/drawing/2014/main" id="{2796F1ED-7E74-2960-6605-BA2F0B3F7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1249254244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CC1F799-C05C-E25E-C743-ABA02A32905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CEE7232-80F1-6FFE-FC0D-F1B58043B4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2B75CADA-A515-185A-A236-D2C44D0DA1F1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C0DF9BE4-8E40-6C77-8228-BC2CF2E35EB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42602299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368983728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E8DBA3BB-1112-9496-AB42-D90301D0B2D8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A52A98B-1C3B-6FC0-AD3A-52D8F58345A1}"/>
              </a:ext>
            </a:extLst>
          </p:cNvPr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24CC6A4D-6102-CB23-6B59-60A416A7850F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819D83AE-9648-2BE1-14E0-8646703AFAE8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EF166D2-DE6E-C269-AB2E-F8A4D4FD58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39EC0DDD-D1B7-3F0C-7222-B0E996D2A3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41C971D3-B48E-FC22-3294-4A0E216FAA5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AD59B1EE-8CE7-54C1-01A7-AF2CCE42425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05757206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551555751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453C533-157A-ED9C-11AF-D62E7D0854EC}"/>
              </a:ext>
            </a:extLst>
          </p:cNvPr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7F4E6615-4251-3EFE-1FC4-8A0B155CBA14}"/>
              </a:ext>
            </a:extLst>
          </p:cNvPr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09B9E4BD-A5B1-B5AC-563F-2B77C3F6ADEE}"/>
              </a:ext>
            </a:extLst>
          </p:cNvPr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C32D6178-2003-0BCE-E543-9B62D924C8D2}"/>
              </a:ext>
            </a:extLst>
          </p:cNvPr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2B9035FA-884D-E6A2-946C-FC9B72FC583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3EEA9477-458F-781F-B6AF-4298AE56B9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D72E4EEC-EEB3-3285-C0AF-8ACED4C5E7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40803004-BE95-4530-0CE7-AE7E0B3A6D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3F0F3516-973F-92A9-A46B-682D7653CAB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05766F4-E326-F629-42D9-CCC3F8CED0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6EF18F44-8F36-B20A-0CE1-6119C94473C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DEE572B-54B7-BFF5-DDD5-82ADCEBD776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212463827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>
            <a:extLst>
              <a:ext uri="{FF2B5EF4-FFF2-40B4-BE49-F238E27FC236}">
                <a16:creationId xmlns:a16="http://schemas.microsoft.com/office/drawing/2014/main" id="{AA94ECFD-99B4-3BA7-F527-08CBB36111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503030202060203" pitchFamily="34" charset="0"/>
                <a:ea typeface="CoFo Sans Medium" panose="020B0503030202060203" pitchFamily="34" charset="0"/>
              </a:defRPr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807656204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0478DC82-ACEB-E80E-39F4-B4AB77DAA63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BABEE836-BA1D-2180-9AE6-859EED6F2A9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DE128ECF-E1D8-04ED-F93C-1C8EAF59D46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318769269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473815295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91B635CA-96A4-7AD1-5547-5A4112374036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851ECD17-63EA-E297-8306-5508E403BA27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CCC1322D-07A1-97C0-43B3-2C92799B60A7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Текст 4">
            <a:extLst>
              <a:ext uri="{FF2B5EF4-FFF2-40B4-BE49-F238E27FC236}">
                <a16:creationId xmlns:a16="http://schemas.microsoft.com/office/drawing/2014/main" id="{0FCBB0EA-0BFA-3952-E23C-42D1C0ABC0A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9D62EA5D-5B04-4799-F85A-D77E0173228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9A19E276-9CD7-3BA8-B95C-6E0D176CEA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4093732887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18756437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8A3D225A-5F35-4C1A-9636-0763B4F15187}"/>
              </a:ext>
            </a:extLst>
          </p:cNvPr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F9DFC2BF-F4FE-945B-BB81-9BBFE928792E}"/>
              </a:ext>
            </a:extLst>
          </p:cNvPr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6355B7A9-EC58-08DB-6CF0-4F27F4055F4F}"/>
              </a:ext>
            </a:extLst>
          </p:cNvPr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Текст 4">
            <a:extLst>
              <a:ext uri="{FF2B5EF4-FFF2-40B4-BE49-F238E27FC236}">
                <a16:creationId xmlns:a16="http://schemas.microsoft.com/office/drawing/2014/main" id="{0590AC6A-DD48-9899-D5EC-0B41C4358D1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1ECD6316-3255-BFC1-D68F-3B7AE7238A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71583E61-F077-614B-9021-D67D5F6FA1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CB687091-DC26-4BAA-2F49-01C19AD1D7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81698BE6-E79E-190A-49AF-D16ED328052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2E8703A-2707-A71C-6A7F-5EB85CC9AD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82781640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>
            <a:extLst>
              <a:ext uri="{FF2B5EF4-FFF2-40B4-BE49-F238E27FC236}">
                <a16:creationId xmlns:a16="http://schemas.microsoft.com/office/drawing/2014/main" id="{4B42D62A-720D-6CDF-A19D-4B3FCF94B44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19A5918B-EC5E-4897-0BEF-324D5FD0F09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>
            <a:extLst>
              <a:ext uri="{FF2B5EF4-FFF2-40B4-BE49-F238E27FC236}">
                <a16:creationId xmlns:a16="http://schemas.microsoft.com/office/drawing/2014/main" id="{BE6C37F6-E570-859D-20D3-8DBE6527EE48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838C3528-E342-FC72-408A-5CDF585409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1A342409-4246-B387-9324-8DD05281972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>
            <a:extLst>
              <a:ext uri="{FF2B5EF4-FFF2-40B4-BE49-F238E27FC236}">
                <a16:creationId xmlns:a16="http://schemas.microsoft.com/office/drawing/2014/main" id="{9990A71B-6F07-292F-92CB-88DB7EDF07B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438868462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432845387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683BB279-2459-CB2C-0451-AF89C1CEF6BC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D67009BD-7452-34FC-B58F-130BBC809EAF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7447C956-1E0D-0F5B-B620-5A2D2B7F84C7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D5930E85-83CF-1F5E-011A-2E9371FF0FB7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2396678E-0A16-8A18-6B98-5FAFE52F7595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A40EB918-97E1-6E7B-B564-32C69ED8AFA2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9E26B505-F0E3-F590-E53A-3E493718DA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F10253A0-E839-0FC9-F12C-F873339D40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6C806384-8B85-5875-9C50-66F94EF6AFB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7342D65-B8E1-797F-08C1-6315852D5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8AFD982B-064D-D26E-FBD8-6494EEE4C22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7A2E7B9-2525-CF24-CF99-7215C59BD77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811274720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039741007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C9A10E5-135F-B72F-F64F-A96FBAA0D624}"/>
              </a:ext>
            </a:extLst>
          </p:cNvPr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4FA45110-B77A-04AA-3BAF-CA7153A6C919}"/>
              </a:ext>
            </a:extLst>
          </p:cNvPr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354AB2D-1A06-1C39-8E23-8A14A0066AC5}"/>
              </a:ext>
            </a:extLst>
          </p:cNvPr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2D9B29C6-AFC7-2952-0872-0074D8095385}"/>
              </a:ext>
            </a:extLst>
          </p:cNvPr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515466FE-7CB2-6B4E-8C22-52FA4974D8B2}"/>
              </a:ext>
            </a:extLst>
          </p:cNvPr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49755763-BEE6-1FA0-F7E7-B2F9D447C6B5}"/>
              </a:ext>
            </a:extLst>
          </p:cNvPr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7E8201DC-4305-8442-A528-71B5B8385E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46B9EBC2-3112-DC4D-D4CA-5FEBAD00C8D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2B1F5AD5-8E27-34CF-CAE9-671E9B5CE1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546F4094-FC3D-686B-F4CE-3E7AD654AB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7F5F6F7D-E00C-2AE7-75BC-8A32942024B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D26ABE6B-6CC9-8CF9-CE34-93E1EB3B66A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11069AD8-5C3F-D26E-2CF7-12142465A6B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F082C48C-CBCB-CE91-0AC3-9FD7F18CDFF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58BE1675-E1D1-0DBF-5007-B855C03DDF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74C4F857-9226-0881-54E5-3660FED868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F5CA349A-0D22-C45F-3385-B502EF90F5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1251647E-4CDE-7303-E381-E39AF15254E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844508262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>
            <a:extLst>
              <a:ext uri="{FF2B5EF4-FFF2-40B4-BE49-F238E27FC236}">
                <a16:creationId xmlns:a16="http://schemas.microsoft.com/office/drawing/2014/main" id="{416629DB-67B6-3CA2-09DE-6039FE3231F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1185632242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B1F64AD3-13AA-9037-C520-5083D37A039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957AD7C-61E5-CB25-5C25-2F43B0F1A39C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568B4D7D-F3EC-EBA6-08FA-4D9DBF5F27A5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10A685E-A663-67BE-6B10-A5BB17B357D9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305588626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612269866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D70616B3-EAEB-3391-0322-8B9F5F5EE07E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E18572FB-9C8B-46D8-E19B-105D41B01BA7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88C45472-69AB-6303-697E-7D94927DE8E6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AD253B8E-1171-C420-DDC2-584D3AFAEF76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Текст 4">
            <a:extLst>
              <a:ext uri="{FF2B5EF4-FFF2-40B4-BE49-F238E27FC236}">
                <a16:creationId xmlns:a16="http://schemas.microsoft.com/office/drawing/2014/main" id="{042BE894-9A0B-1213-D5F2-DD14CD076BF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>
            <a:extLst>
              <a:ext uri="{FF2B5EF4-FFF2-40B4-BE49-F238E27FC236}">
                <a16:creationId xmlns:a16="http://schemas.microsoft.com/office/drawing/2014/main" id="{47DE3FB8-AE11-5CAD-700C-DEAEBEFF81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>
            <a:extLst>
              <a:ext uri="{FF2B5EF4-FFF2-40B4-BE49-F238E27FC236}">
                <a16:creationId xmlns:a16="http://schemas.microsoft.com/office/drawing/2014/main" id="{A8607C9B-5F56-21D5-0003-A54D744CBD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>
            <a:extLst>
              <a:ext uri="{FF2B5EF4-FFF2-40B4-BE49-F238E27FC236}">
                <a16:creationId xmlns:a16="http://schemas.microsoft.com/office/drawing/2014/main" id="{45F3801C-444C-6FFE-9D9A-1230DA70EC6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761798684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3390917422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86A2657A-FE27-E8A9-ADFC-3AB06DBBD166}"/>
              </a:ext>
            </a:extLst>
          </p:cNvPr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292CEE20-0658-B452-FBF2-D02E190AAC83}"/>
              </a:ext>
            </a:extLst>
          </p:cNvPr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4993784F-F46C-CC85-934F-3D33CB30C0C3}"/>
              </a:ext>
            </a:extLst>
          </p:cNvPr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1F748D1A-BE87-2AC1-CAC8-32B0CD2EABF9}"/>
              </a:ext>
            </a:extLst>
          </p:cNvPr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Текст 4">
            <a:extLst>
              <a:ext uri="{FF2B5EF4-FFF2-40B4-BE49-F238E27FC236}">
                <a16:creationId xmlns:a16="http://schemas.microsoft.com/office/drawing/2014/main" id="{044E6B6A-0FF8-A4FE-C9F0-2E3DE66C2A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>
            <a:extLst>
              <a:ext uri="{FF2B5EF4-FFF2-40B4-BE49-F238E27FC236}">
                <a16:creationId xmlns:a16="http://schemas.microsoft.com/office/drawing/2014/main" id="{1A5A64ED-A41F-955A-8CA1-C05D1ABFF1E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>
            <a:extLst>
              <a:ext uri="{FF2B5EF4-FFF2-40B4-BE49-F238E27FC236}">
                <a16:creationId xmlns:a16="http://schemas.microsoft.com/office/drawing/2014/main" id="{5C0137D7-4A60-282D-A637-5229430315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D0D6F9A3-3CFF-576D-FEA9-FAD08C15D87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4555E0E3-49EF-A141-97FA-E3EA642EA3B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EE1CA5D3-180C-C19C-2867-89CFAE6957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95D4B095-18EF-9E93-D244-1DDBB467AD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936027AC-63C7-E9A4-5272-8B802A39653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1553535761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>
            <a:extLst>
              <a:ext uri="{FF2B5EF4-FFF2-40B4-BE49-F238E27FC236}">
                <a16:creationId xmlns:a16="http://schemas.microsoft.com/office/drawing/2014/main" id="{9EBBB54C-2646-6D5C-76D9-BC1C7DD8AFB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F91FC4B-6A8C-B092-8DC6-60C1250BF1D6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30E9D3A7-B657-537D-BB13-FCEDCF92432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2400AB1C-CFFE-766E-7389-2AAE1EBEE35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>
            <a:extLst>
              <a:ext uri="{FF2B5EF4-FFF2-40B4-BE49-F238E27FC236}">
                <a16:creationId xmlns:a16="http://schemas.microsoft.com/office/drawing/2014/main" id="{A197C71E-F699-B5FA-FF9D-B6AE9FAA80E8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593DB8A8-5FBE-7EB8-B420-76B9D156C37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>
            <a:extLst>
              <a:ext uri="{FF2B5EF4-FFF2-40B4-BE49-F238E27FC236}">
                <a16:creationId xmlns:a16="http://schemas.microsoft.com/office/drawing/2014/main" id="{107C25C0-AFC3-51EC-FE75-27C5B10E04E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>
            <a:extLst>
              <a:ext uri="{FF2B5EF4-FFF2-40B4-BE49-F238E27FC236}">
                <a16:creationId xmlns:a16="http://schemas.microsoft.com/office/drawing/2014/main" id="{F3E8AB22-981A-C1C1-D581-DDE99B4E2E8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  <p:extLst>
      <p:ext uri="{BB962C8B-B14F-4D97-AF65-F5344CB8AC3E}">
        <p14:creationId xmlns:p14="http://schemas.microsoft.com/office/powerpoint/2010/main" val="2947407965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843567564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AF92FB23-F1EF-D978-0F8B-599DFB50C553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8" name="Скругленный прямоугольник 7">
            <a:extLst>
              <a:ext uri="{FF2B5EF4-FFF2-40B4-BE49-F238E27FC236}">
                <a16:creationId xmlns:a16="http://schemas.microsoft.com/office/drawing/2014/main" id="{FD7FC78D-BBFF-887D-69B5-082685F1041B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9818AC1C-BD25-7D8F-1CC7-44000932A89C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C3B8161B-0790-2ED7-1665-5D3353E1595F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42133261-6D2D-26C0-5C5D-ED274C2EE673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4" name="Скругленный прямоугольник 13">
            <a:extLst>
              <a:ext uri="{FF2B5EF4-FFF2-40B4-BE49-F238E27FC236}">
                <a16:creationId xmlns:a16="http://schemas.microsoft.com/office/drawing/2014/main" id="{E14A07FF-354A-5FCC-F0A5-8870DC930B1A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9" name="Скругленный прямоугольник 18">
            <a:extLst>
              <a:ext uri="{FF2B5EF4-FFF2-40B4-BE49-F238E27FC236}">
                <a16:creationId xmlns:a16="http://schemas.microsoft.com/office/drawing/2014/main" id="{A4D49B59-5CBC-0BFA-2A8F-63B2100A4717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0" name="Скругленный прямоугольник 19">
            <a:extLst>
              <a:ext uri="{FF2B5EF4-FFF2-40B4-BE49-F238E27FC236}">
                <a16:creationId xmlns:a16="http://schemas.microsoft.com/office/drawing/2014/main" id="{12C3C0CC-B3E5-F33F-30C2-EF087A5327A2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1" name="Текст 4">
            <a:extLst>
              <a:ext uri="{FF2B5EF4-FFF2-40B4-BE49-F238E27FC236}">
                <a16:creationId xmlns:a16="http://schemas.microsoft.com/office/drawing/2014/main" id="{A11039E5-01AF-157E-B35F-773617B9523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8E5C45EC-86AF-45D7-22A8-8C168C33333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>
            <a:extLst>
              <a:ext uri="{FF2B5EF4-FFF2-40B4-BE49-F238E27FC236}">
                <a16:creationId xmlns:a16="http://schemas.microsoft.com/office/drawing/2014/main" id="{143E4B1A-330B-0174-EB50-93AEE11960B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>
            <a:extLst>
              <a:ext uri="{FF2B5EF4-FFF2-40B4-BE49-F238E27FC236}">
                <a16:creationId xmlns:a16="http://schemas.microsoft.com/office/drawing/2014/main" id="{A8049EBF-ACAF-ACFB-C71B-EEE69F2CAA9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>
            <a:extLst>
              <a:ext uri="{FF2B5EF4-FFF2-40B4-BE49-F238E27FC236}">
                <a16:creationId xmlns:a16="http://schemas.microsoft.com/office/drawing/2014/main" id="{159C48FD-151D-0615-0702-A59E40AF7BD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>
            <a:extLst>
              <a:ext uri="{FF2B5EF4-FFF2-40B4-BE49-F238E27FC236}">
                <a16:creationId xmlns:a16="http://schemas.microsoft.com/office/drawing/2014/main" id="{0B8CBBA4-868F-FCF5-C751-73101A8654C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>
            <a:extLst>
              <a:ext uri="{FF2B5EF4-FFF2-40B4-BE49-F238E27FC236}">
                <a16:creationId xmlns:a16="http://schemas.microsoft.com/office/drawing/2014/main" id="{DB32DD79-E2BC-6A5C-3154-0A279F1762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>
            <a:extLst>
              <a:ext uri="{FF2B5EF4-FFF2-40B4-BE49-F238E27FC236}">
                <a16:creationId xmlns:a16="http://schemas.microsoft.com/office/drawing/2014/main" id="{B204C8CA-E2CF-EABF-6A05-ADC8F0EA39A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54060380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9094603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>
            <a:extLst>
              <a:ext uri="{FF2B5EF4-FFF2-40B4-BE49-F238E27FC236}">
                <a16:creationId xmlns:a16="http://schemas.microsoft.com/office/drawing/2014/main" id="{7F98E639-6BC9-FAC8-9786-366ED41A98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183733E-FF56-25CC-EF92-1925426E0EE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C33CC4D-F850-5516-7E08-B64715CBD07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>
            <a:extLst>
              <a:ext uri="{FF2B5EF4-FFF2-40B4-BE49-F238E27FC236}">
                <a16:creationId xmlns:a16="http://schemas.microsoft.com/office/drawing/2014/main" id="{1606062B-4A11-873B-B524-087BCF81C7DD}"/>
              </a:ext>
            </a:extLst>
          </p:cNvPr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4B74169F-2547-57CF-89D5-EAB1DE79423C}"/>
              </a:ext>
            </a:extLst>
          </p:cNvPr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D4F0D80A-465D-25EC-B7B9-069E91206A75}"/>
              </a:ext>
            </a:extLst>
          </p:cNvPr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1" name="Скругленный прямоугольник 10">
            <a:extLst>
              <a:ext uri="{FF2B5EF4-FFF2-40B4-BE49-F238E27FC236}">
                <a16:creationId xmlns:a16="http://schemas.microsoft.com/office/drawing/2014/main" id="{875503D3-2508-3FB3-7F87-C94D0C48C58A}"/>
              </a:ext>
            </a:extLst>
          </p:cNvPr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5" name="Скругленный прямоугольник 14">
            <a:extLst>
              <a:ext uri="{FF2B5EF4-FFF2-40B4-BE49-F238E27FC236}">
                <a16:creationId xmlns:a16="http://schemas.microsoft.com/office/drawing/2014/main" id="{E80B66FD-60B7-989C-7545-B09237BED968}"/>
              </a:ext>
            </a:extLst>
          </p:cNvPr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6" name="Скругленный прямоугольник 15">
            <a:extLst>
              <a:ext uri="{FF2B5EF4-FFF2-40B4-BE49-F238E27FC236}">
                <a16:creationId xmlns:a16="http://schemas.microsoft.com/office/drawing/2014/main" id="{38EA5524-DFC0-ECE4-36DD-FC07D3068C7D}"/>
              </a:ext>
            </a:extLst>
          </p:cNvPr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7" name="Скругленный прямоугольник 16">
            <a:extLst>
              <a:ext uri="{FF2B5EF4-FFF2-40B4-BE49-F238E27FC236}">
                <a16:creationId xmlns:a16="http://schemas.microsoft.com/office/drawing/2014/main" id="{62FC7EF4-DFC7-9CBB-EAE8-8FF686945324}"/>
              </a:ext>
            </a:extLst>
          </p:cNvPr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09119B0E-1229-3D84-A1CB-72729A0012AA}"/>
              </a:ext>
            </a:extLst>
          </p:cNvPr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/>
            </a:endParaRPr>
          </a:p>
        </p:txBody>
      </p:sp>
      <p:sp>
        <p:nvSpPr>
          <p:cNvPr id="29" name="Текст 4">
            <a:extLst>
              <a:ext uri="{FF2B5EF4-FFF2-40B4-BE49-F238E27FC236}">
                <a16:creationId xmlns:a16="http://schemas.microsoft.com/office/drawing/2014/main" id="{F6DA1C90-F688-6423-8678-722FF3FA8E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>
            <a:extLst>
              <a:ext uri="{FF2B5EF4-FFF2-40B4-BE49-F238E27FC236}">
                <a16:creationId xmlns:a16="http://schemas.microsoft.com/office/drawing/2014/main" id="{A662EF5D-5D71-4895-6ABA-E13009BDAC8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>
            <a:extLst>
              <a:ext uri="{FF2B5EF4-FFF2-40B4-BE49-F238E27FC236}">
                <a16:creationId xmlns:a16="http://schemas.microsoft.com/office/drawing/2014/main" id="{841CA6B7-B959-2D55-B396-FB00680DEC0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>
            <a:extLst>
              <a:ext uri="{FF2B5EF4-FFF2-40B4-BE49-F238E27FC236}">
                <a16:creationId xmlns:a16="http://schemas.microsoft.com/office/drawing/2014/main" id="{4B4C10E0-AED1-9BA5-9862-743AE9DA62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>
            <a:extLst>
              <a:ext uri="{FF2B5EF4-FFF2-40B4-BE49-F238E27FC236}">
                <a16:creationId xmlns:a16="http://schemas.microsoft.com/office/drawing/2014/main" id="{BAEB5219-C857-6F7E-EF5F-730DAB6CD4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>
            <a:extLst>
              <a:ext uri="{FF2B5EF4-FFF2-40B4-BE49-F238E27FC236}">
                <a16:creationId xmlns:a16="http://schemas.microsoft.com/office/drawing/2014/main" id="{60634F84-4B1F-D557-134B-3583ADFB012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>
            <a:extLst>
              <a:ext uri="{FF2B5EF4-FFF2-40B4-BE49-F238E27FC236}">
                <a16:creationId xmlns:a16="http://schemas.microsoft.com/office/drawing/2014/main" id="{5BDB21DD-21AC-D2A4-17A6-BB189DAE295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>
            <a:extLst>
              <a:ext uri="{FF2B5EF4-FFF2-40B4-BE49-F238E27FC236}">
                <a16:creationId xmlns:a16="http://schemas.microsoft.com/office/drawing/2014/main" id="{B64C15E7-08CF-2840-BC72-4C0EE5EA72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>
            <a:extLst>
              <a:ext uri="{FF2B5EF4-FFF2-40B4-BE49-F238E27FC236}">
                <a16:creationId xmlns:a16="http://schemas.microsoft.com/office/drawing/2014/main" id="{4522E74A-B39E-732E-FA0B-2A43137CFF2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>
            <a:extLst>
              <a:ext uri="{FF2B5EF4-FFF2-40B4-BE49-F238E27FC236}">
                <a16:creationId xmlns:a16="http://schemas.microsoft.com/office/drawing/2014/main" id="{887E8233-87C8-7ECD-E11E-0F123DC71B5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>
            <a:extLst>
              <a:ext uri="{FF2B5EF4-FFF2-40B4-BE49-F238E27FC236}">
                <a16:creationId xmlns:a16="http://schemas.microsoft.com/office/drawing/2014/main" id="{FCC5ACF9-5472-7E73-D2F8-66FEF8A95C4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>
            <a:extLst>
              <a:ext uri="{FF2B5EF4-FFF2-40B4-BE49-F238E27FC236}">
                <a16:creationId xmlns:a16="http://schemas.microsoft.com/office/drawing/2014/main" id="{C862E498-2EBD-C03C-37D3-7E55871621C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>
            <a:extLst>
              <a:ext uri="{FF2B5EF4-FFF2-40B4-BE49-F238E27FC236}">
                <a16:creationId xmlns:a16="http://schemas.microsoft.com/office/drawing/2014/main" id="{22DA8EEE-DBA4-FC71-9BF5-7C5E7E5BF2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>
            <a:extLst>
              <a:ext uri="{FF2B5EF4-FFF2-40B4-BE49-F238E27FC236}">
                <a16:creationId xmlns:a16="http://schemas.microsoft.com/office/drawing/2014/main" id="{8911A627-1C6D-AA05-8D64-93D50AEEF70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>
            <a:extLst>
              <a:ext uri="{FF2B5EF4-FFF2-40B4-BE49-F238E27FC236}">
                <a16:creationId xmlns:a16="http://schemas.microsoft.com/office/drawing/2014/main" id="{5252F260-40FD-6A7C-6A8B-BBE1B5CFC74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>
            <a:extLst>
              <a:ext uri="{FF2B5EF4-FFF2-40B4-BE49-F238E27FC236}">
                <a16:creationId xmlns:a16="http://schemas.microsoft.com/office/drawing/2014/main" id="{E5731A3C-3A6E-F1E8-159F-EF5A03AA860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  <p:extLst>
      <p:ext uri="{BB962C8B-B14F-4D97-AF65-F5344CB8AC3E}">
        <p14:creationId xmlns:p14="http://schemas.microsoft.com/office/powerpoint/2010/main" val="238124180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3637919168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7BD0119F-BD3E-9E80-7DF6-932C8377C29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3DDDF-876A-1984-C66E-771A3BF2B66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16" indent="0">
              <a:buNone/>
              <a:defRPr sz="2000"/>
            </a:lvl2pPr>
            <a:lvl3pPr marL="635032" indent="0">
              <a:buNone/>
              <a:defRPr sz="2000"/>
            </a:lvl3pPr>
            <a:lvl4pPr marL="952548" indent="0">
              <a:buNone/>
              <a:defRPr sz="2000"/>
            </a:lvl4pPr>
            <a:lvl5pPr marL="1270063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  <p:extLst>
      <p:ext uri="{BB962C8B-B14F-4D97-AF65-F5344CB8AC3E}">
        <p14:creationId xmlns:p14="http://schemas.microsoft.com/office/powerpoint/2010/main" val="2314505020"/>
      </p:ext>
    </p:extLst>
  </p:cSld>
  <p:clrMapOvr>
    <a:masterClrMapping/>
  </p:clrMapOvr>
  <p:transition spd="med"/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D1F864E-6E13-C812-9DCC-A52E7B054A53}"/>
              </a:ext>
            </a:extLst>
          </p:cNvPr>
          <p:cNvPicPr>
            <a:picLocks/>
          </p:cNvPicPr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0CBF6884-BCFF-81E7-E3A8-1C4524D043CE}"/>
              </a:ext>
            </a:extLst>
          </p:cNvPr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741" r:id="rId3"/>
    <p:sldLayoutId id="2147483750" r:id="rId4"/>
    <p:sldLayoutId id="2147483672" r:id="rId5"/>
    <p:sldLayoutId id="2147483742" r:id="rId6"/>
    <p:sldLayoutId id="2147483746" r:id="rId7"/>
    <p:sldLayoutId id="2147483701" r:id="rId8"/>
    <p:sldLayoutId id="2147483744" r:id="rId9"/>
    <p:sldLayoutId id="2147483749" r:id="rId10"/>
    <p:sldLayoutId id="2147483676" r:id="rId11"/>
    <p:sldLayoutId id="2147483681" r:id="rId12"/>
    <p:sldLayoutId id="2147483688" r:id="rId13"/>
    <p:sldLayoutId id="2147483683" r:id="rId14"/>
    <p:sldLayoutId id="2147483689" r:id="rId15"/>
    <p:sldLayoutId id="2147483702" r:id="rId16"/>
    <p:sldLayoutId id="2147483703" r:id="rId17"/>
    <p:sldLayoutId id="2147483677" r:id="rId18"/>
    <p:sldLayoutId id="2147483690" r:id="rId19"/>
    <p:sldLayoutId id="2147483684" r:id="rId20"/>
    <p:sldLayoutId id="2147483691" r:id="rId21"/>
    <p:sldLayoutId id="2147483704" r:id="rId22"/>
    <p:sldLayoutId id="2147483680" r:id="rId23"/>
    <p:sldLayoutId id="2147483692" r:id="rId24"/>
    <p:sldLayoutId id="2147483685" r:id="rId25"/>
    <p:sldLayoutId id="2147483693" r:id="rId26"/>
    <p:sldLayoutId id="2147483705" r:id="rId27"/>
    <p:sldLayoutId id="2147483682" r:id="rId28"/>
    <p:sldLayoutId id="2147483694" r:id="rId29"/>
    <p:sldLayoutId id="2147483686" r:id="rId30"/>
    <p:sldLayoutId id="2147483695" r:id="rId31"/>
    <p:sldLayoutId id="2147483706" r:id="rId32"/>
    <p:sldLayoutId id="2147483679" r:id="rId33"/>
    <p:sldLayoutId id="2147483697" r:id="rId34"/>
    <p:sldLayoutId id="2147483696" r:id="rId35"/>
    <p:sldLayoutId id="2147483698" r:id="rId36"/>
    <p:sldLayoutId id="2147483707" r:id="rId37"/>
    <p:sldLayoutId id="2147483678" r:id="rId38"/>
    <p:sldLayoutId id="2147483699" r:id="rId39"/>
    <p:sldLayoutId id="2147483687" r:id="rId40"/>
    <p:sldLayoutId id="2147483700" r:id="rId41"/>
    <p:sldLayoutId id="2147483751" r:id="rId42"/>
    <p:sldLayoutId id="2147483708" r:id="rId43"/>
    <p:sldLayoutId id="2147483743" r:id="rId44"/>
    <p:sldLayoutId id="2147483747" r:id="rId45"/>
    <p:sldLayoutId id="2147483709" r:id="rId46"/>
    <p:sldLayoutId id="2147483745" r:id="rId47"/>
    <p:sldLayoutId id="2147483748" r:id="rId48"/>
    <p:sldLayoutId id="2147483710" r:id="rId49"/>
    <p:sldLayoutId id="2147483711" r:id="rId50"/>
    <p:sldLayoutId id="2147483712" r:id="rId51"/>
    <p:sldLayoutId id="2147483714" r:id="rId52"/>
    <p:sldLayoutId id="2147483713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1" r:id="rId59"/>
    <p:sldLayoutId id="2147483720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1" r:id="rId69"/>
    <p:sldLayoutId id="2147483730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</p:sldLayoutIdLst>
  <p:transition spd="med"/>
  <p:txStyles>
    <p:titleStyle>
      <a:lvl1pPr marL="0" marR="0" indent="0" algn="l" defTabSz="412771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1pPr>
      <a:lvl2pPr marL="0" marR="0" indent="11430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2pPr>
      <a:lvl3pPr marL="0" marR="0" indent="228611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3pPr>
      <a:lvl4pPr marL="0" marR="0" indent="342917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4pPr>
      <a:lvl5pPr marL="0" marR="0" indent="457223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5pPr>
      <a:lvl6pPr marL="0" marR="0" indent="571529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6pPr>
      <a:lvl7pPr marL="0" marR="0" indent="685834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7pPr>
      <a:lvl8pPr marL="0" marR="0" indent="800140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8pPr>
      <a:lvl9pPr marL="0" marR="0" indent="914446" algn="l" defTabSz="41277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b="0" i="0" u="none" strike="noStrike" cap="none" spc="0" baseline="0">
          <a:solidFill>
            <a:srgbClr val="000000"/>
          </a:solidFill>
          <a:uFillTx/>
          <a:latin typeface="CoFo Sans Medium"/>
          <a:ea typeface="CoFo Sans Medium"/>
          <a:cs typeface="CoFo Sans Medium"/>
          <a:sym typeface="CoFo Sans Medium"/>
        </a:defRPr>
      </a:lvl9pPr>
    </p:titleStyle>
    <p:bodyStyle>
      <a:lvl1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1pPr>
      <a:lvl2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2pPr>
      <a:lvl3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3pPr>
      <a:lvl4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4pPr>
      <a:lvl5pPr marL="180000" marR="0" indent="-180000" algn="l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5pPr>
      <a:lvl6pPr marL="1905095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6pPr>
      <a:lvl7pPr marL="2222611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7pPr>
      <a:lvl8pPr marL="2540127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8pPr>
      <a:lvl9pPr marL="2857643" marR="0" indent="-317516" algn="l" defTabSz="412771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/>
        </a:defRPr>
      </a:lvl9pPr>
    </p:bodyStyle>
    <p:otherStyle>
      <a:lvl1pPr marL="0" marR="0" indent="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1pPr>
      <a:lvl2pPr marL="0" marR="0" indent="11430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2pPr>
      <a:lvl3pPr marL="0" marR="0" indent="228611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3pPr>
      <a:lvl4pPr marL="0" marR="0" indent="342917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4pPr>
      <a:lvl5pPr marL="0" marR="0" indent="457223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5pPr>
      <a:lvl6pPr marL="0" marR="0" indent="571529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6pPr>
      <a:lvl7pPr marL="0" marR="0" indent="685834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7pPr>
      <a:lvl8pPr marL="0" marR="0" indent="800140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8pPr>
      <a:lvl9pPr marL="0" marR="0" indent="914446" algn="r" defTabSz="41277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/>
        </a:defRPr>
      </a:lvl9pPr>
    </p:otherStyle>
  </p:txStyles>
  <p:extLst>
    <p:ext uri="{27BBF7A9-308A-43DC-89C8-2F10F3537804}">
      <p15:sldGuideLst xmlns:p15="http://schemas.microsoft.com/office/powerpoint/2012/main">
        <p15:guide id="15" pos="279">
          <p15:clr>
            <a:srgbClr val="F26B43"/>
          </p15:clr>
        </p15:guide>
        <p15:guide id="16" pos="7401">
          <p15:clr>
            <a:srgbClr val="F26B43"/>
          </p15:clr>
        </p15:guide>
        <p15:guide id="17" orient="horz" pos="4042">
          <p15:clr>
            <a:srgbClr val="F26B43"/>
          </p15:clr>
        </p15:guide>
        <p15:guide id="18" orient="horz" pos="278">
          <p15:clr>
            <a:srgbClr val="F26B43"/>
          </p15:clr>
        </p15:guide>
        <p15:guide id="19" orient="horz" pos="686">
          <p15:clr>
            <a:srgbClr val="F26B43"/>
          </p15:clr>
        </p15:guide>
        <p15:guide id="20" orient="horz" pos="3634">
          <p15:clr>
            <a:srgbClr val="F26B43"/>
          </p15:clr>
        </p15:guide>
        <p15:guide id="21" pos="3772">
          <p15:clr>
            <a:srgbClr val="F26B43"/>
          </p15:clr>
        </p15:guide>
        <p15:guide id="22" pos="3908">
          <p15:clr>
            <a:srgbClr val="F26B43"/>
          </p15:clr>
        </p15:guide>
        <p15:guide id="23" pos="4384">
          <p15:clr>
            <a:srgbClr val="F26B43"/>
          </p15:clr>
        </p15:guide>
        <p15:guide id="24" pos="3296">
          <p15:clr>
            <a:srgbClr val="F26B43"/>
          </p15:clr>
        </p15:guide>
        <p15:guide id="25" pos="3160">
          <p15:clr>
            <a:srgbClr val="F26B43"/>
          </p15:clr>
        </p15:guide>
        <p15:guide id="26" pos="4520">
          <p15:clr>
            <a:srgbClr val="F26B43"/>
          </p15:clr>
        </p15:guide>
        <p15:guide id="27" pos="4974">
          <p15:clr>
            <a:srgbClr val="F26B43"/>
          </p15:clr>
        </p15:guide>
        <p15:guide id="28" pos="5110">
          <p15:clr>
            <a:srgbClr val="F26B43"/>
          </p15:clr>
        </p15:guide>
        <p15:guide id="29" pos="2706">
          <p15:clr>
            <a:srgbClr val="F26B43"/>
          </p15:clr>
        </p15:guide>
        <p15:guide id="30" pos="2570">
          <p15:clr>
            <a:srgbClr val="F26B43"/>
          </p15:clr>
        </p15:guide>
        <p15:guide id="31" pos="2094">
          <p15:clr>
            <a:srgbClr val="F26B43"/>
          </p15:clr>
        </p15:guide>
        <p15:guide id="32" pos="1958">
          <p15:clr>
            <a:srgbClr val="F26B43"/>
          </p15:clr>
        </p15:guide>
        <p15:guide id="33" pos="5586">
          <p15:clr>
            <a:srgbClr val="F26B43"/>
          </p15:clr>
        </p15:guide>
        <p15:guide id="34" pos="5722">
          <p15:clr>
            <a:srgbClr val="F26B43"/>
          </p15:clr>
        </p15:guide>
        <p15:guide id="35" pos="6176">
          <p15:clr>
            <a:srgbClr val="F26B43"/>
          </p15:clr>
        </p15:guide>
        <p15:guide id="36" pos="6312">
          <p15:clr>
            <a:srgbClr val="F26B43"/>
          </p15:clr>
        </p15:guide>
        <p15:guide id="37" pos="6788">
          <p15:clr>
            <a:srgbClr val="F26B43"/>
          </p15:clr>
        </p15:guide>
        <p15:guide id="38" pos="6924">
          <p15:clr>
            <a:srgbClr val="F26B43"/>
          </p15:clr>
        </p15:guide>
        <p15:guide id="39" pos="1504">
          <p15:clr>
            <a:srgbClr val="F26B43"/>
          </p15:clr>
        </p15:guide>
        <p15:guide id="40" pos="1368">
          <p15:clr>
            <a:srgbClr val="F26B43"/>
          </p15:clr>
        </p15:guide>
        <p15:guide id="41" pos="892">
          <p15:clr>
            <a:srgbClr val="F26B43"/>
          </p15:clr>
        </p15:guide>
        <p15:guide id="42" pos="7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C745A31D-F7E0-8118-55BF-8D30B43F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667" y="889563"/>
            <a:ext cx="7741861" cy="1297825"/>
          </a:xfrm>
        </p:spPr>
        <p:txBody>
          <a:bodyPr>
            <a:normAutofit fontScale="90000"/>
          </a:bodyPr>
          <a:lstStyle/>
          <a:p>
            <a:r>
              <a:rPr lang="ru-RU" sz="4400" b="1" dirty="0">
                <a:latin typeface="Arial" panose="020B0604020202020204" pitchFamily="34" charset="0"/>
                <a:cs typeface="Arial" panose="020B0604020202020204" pitchFamily="34" charset="0"/>
              </a:rPr>
              <a:t>Кейс «Прогнозирование рыночных цен на арматуру»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C7C638-8B0C-4673-A5F7-3CCE06A952C7}"/>
              </a:ext>
            </a:extLst>
          </p:cNvPr>
          <p:cNvSpPr txBox="1"/>
          <p:nvPr/>
        </p:nvSpPr>
        <p:spPr>
          <a:xfrm flipH="1">
            <a:off x="505667" y="3056031"/>
            <a:ext cx="4679575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Государственное бюджетное профессиональное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образовательное учреждение Московской области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«Физико-технический колледж»</a:t>
            </a:r>
          </a:p>
        </p:txBody>
      </p:sp>
    </p:spTree>
    <p:extLst>
      <p:ext uri="{BB962C8B-B14F-4D97-AF65-F5344CB8AC3E}">
        <p14:creationId xmlns:p14="http://schemas.microsoft.com/office/powerpoint/2010/main" val="1073746654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1D91968-AE0F-424A-B7C2-70E7E16F5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Телеграм-бот</a:t>
            </a:r>
          </a:p>
        </p:txBody>
      </p:sp>
      <p:pic>
        <p:nvPicPr>
          <p:cNvPr id="7" name="Запись 2025-03-27 093212">
            <a:hlinkClick r:id="" action="ppaction://media"/>
            <a:extLst>
              <a:ext uri="{FF2B5EF4-FFF2-40B4-BE49-F238E27FC236}">
                <a16:creationId xmlns:a16="http://schemas.microsoft.com/office/drawing/2014/main" id="{46A7B3BD-5446-4798-9D5D-E5C4781A45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5092" y="878541"/>
            <a:ext cx="8060578" cy="526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244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4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AC102783-4FCF-4AD4-9481-A242F06AF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b="1" dirty="0">
                <a:latin typeface="Arial" panose="020B0604020202020204" pitchFamily="34" charset="0"/>
                <a:ea typeface="CoFo Sans Medium" panose="020B0604020202020204" charset="-52"/>
                <a:cs typeface="Arial" panose="020B0604020202020204" pitchFamily="34" charset="0"/>
              </a:rPr>
              <a:t>Заключение</a:t>
            </a: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A72DBA6A-A4DF-467C-AE20-CE9B11E4FFE1}"/>
              </a:ext>
            </a:extLst>
          </p:cNvPr>
          <p:cNvSpPr/>
          <p:nvPr/>
        </p:nvSpPr>
        <p:spPr>
          <a:xfrm>
            <a:off x="2622176" y="1535601"/>
            <a:ext cx="6947647" cy="3786797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FD7CEA-68C1-4FA2-9BFC-D76D264B57FF}"/>
              </a:ext>
            </a:extLst>
          </p:cNvPr>
          <p:cNvSpPr txBox="1"/>
          <p:nvPr/>
        </p:nvSpPr>
        <p:spPr>
          <a:xfrm>
            <a:off x="3041631" y="2141467"/>
            <a:ext cx="6104965" cy="257506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8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В ходе работы над кейсом была разработана модель прогнозирования цен на арматуру. Бот же обеспечит удобный доступ к прогнозам.</a:t>
            </a:r>
            <a:endParaRPr kumimoji="0" lang="ru-RU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7224123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6D3F6D5-D0EA-5C48-98C7-33F5700D6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Работу выполнили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543DFDB-A005-95EF-186F-D3E58D033B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9608" y="2695916"/>
            <a:ext cx="2176298" cy="405853"/>
          </a:xfrm>
        </p:spPr>
        <p:txBody>
          <a:bodyPr/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Кузнецов Илья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511401B-B508-9C37-8C7A-3D2128131A2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93302" y="2695916"/>
            <a:ext cx="3001624" cy="360635"/>
          </a:xfrm>
        </p:spPr>
        <p:txBody>
          <a:bodyPr/>
          <a:lstStyle/>
          <a:p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Колпакова Ангелина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71DAAE9-BF0B-F637-08BB-735FA6E5FF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933" y="5026108"/>
            <a:ext cx="705994" cy="594522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1BB7186-85DC-5045-370E-EBA78A0E0F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034" y="4930339"/>
            <a:ext cx="690291" cy="690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26A39C7-8D30-45CC-950F-D7F8059BD48E}"/>
              </a:ext>
            </a:extLst>
          </p:cNvPr>
          <p:cNvSpPr txBox="1"/>
          <p:nvPr/>
        </p:nvSpPr>
        <p:spPr>
          <a:xfrm>
            <a:off x="454477" y="1595210"/>
            <a:ext cx="3573274" cy="5945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300" b="1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ea typeface="CoFo Sans Medium" panose="020B0604020202020204" charset="-52"/>
                <a:cs typeface="Arial" panose="020B0604020202020204" pitchFamily="34" charset="0"/>
                <a:sym typeface="CoFo Sans"/>
              </a:rPr>
              <a:t>Студент группы ИСП-21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37777A-0F22-45EA-A17B-8CA64554B352}"/>
              </a:ext>
            </a:extLst>
          </p:cNvPr>
          <p:cNvSpPr txBox="1"/>
          <p:nvPr/>
        </p:nvSpPr>
        <p:spPr>
          <a:xfrm>
            <a:off x="4309362" y="1595210"/>
            <a:ext cx="3573275" cy="5945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300" b="1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ea typeface="CoFo Sans Medium" panose="020B0604020202020204" charset="-52"/>
                <a:cs typeface="Arial" panose="020B0604020202020204" pitchFamily="34" charset="0"/>
                <a:sym typeface="CoFo Sans"/>
              </a:rPr>
              <a:t>Студент группы ИСП-21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68EDDC-2CC3-4294-B48C-1D4608480BDA}"/>
              </a:ext>
            </a:extLst>
          </p:cNvPr>
          <p:cNvSpPr txBox="1"/>
          <p:nvPr/>
        </p:nvSpPr>
        <p:spPr>
          <a:xfrm>
            <a:off x="8164248" y="1595210"/>
            <a:ext cx="3573275" cy="5945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300" b="1" i="0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ea typeface="CoFo Sans Medium" panose="020B0604020202020204" charset="-52"/>
                <a:cs typeface="Arial" panose="020B0604020202020204" pitchFamily="34" charset="0"/>
                <a:sym typeface="CoFo Sans"/>
              </a:rPr>
              <a:t>Студент группы ИСП-21</a:t>
            </a:r>
          </a:p>
        </p:txBody>
      </p:sp>
      <p:sp>
        <p:nvSpPr>
          <p:cNvPr id="13" name="Текст 3">
            <a:extLst>
              <a:ext uri="{FF2B5EF4-FFF2-40B4-BE49-F238E27FC236}">
                <a16:creationId xmlns:a16="http://schemas.microsoft.com/office/drawing/2014/main" id="{EE9F4EAB-0B99-4CF1-90A0-CC7B9A1308A0}"/>
              </a:ext>
            </a:extLst>
          </p:cNvPr>
          <p:cNvSpPr txBox="1">
            <a:spLocks/>
          </p:cNvSpPr>
          <p:nvPr/>
        </p:nvSpPr>
        <p:spPr>
          <a:xfrm>
            <a:off x="8564015" y="2684490"/>
            <a:ext cx="2773739" cy="3606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412771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 sz="2000" b="0" i="0" u="none" strike="noStrike" cap="none" spc="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1pPr>
            <a:lvl2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2pPr>
            <a:lvl3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3pPr>
            <a:lvl4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4pPr>
            <a:lvl5pPr marL="180000" marR="0" indent="-180000" algn="l" defTabSz="412771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5pPr>
            <a:lvl6pPr marL="1905095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6pPr>
            <a:lvl7pPr marL="2222611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7pPr>
            <a:lvl8pPr marL="2540127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8pPr>
            <a:lvl9pPr marL="2857643" marR="0" indent="-317516" algn="l" defTabSz="412771" eaLnBrk="1" latinLnBrk="0" hangingPunct="1">
              <a:lnSpc>
                <a:spcPct val="100000"/>
              </a:lnSpc>
              <a:spcBef>
                <a:spcPts val="2950"/>
              </a:spcBef>
              <a:spcAft>
                <a:spcPts val="0"/>
              </a:spcAft>
              <a:buClrTx/>
              <a:buSzPct val="125000"/>
              <a:buFontTx/>
              <a:buChar char="•"/>
              <a:tabLst/>
              <a:defRPr sz="24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oFo Sans"/>
              </a:defRPr>
            </a:lvl9pPr>
          </a:lstStyle>
          <a:p>
            <a:r>
              <a:rPr lang="ru-RU" sz="2400" kern="0" dirty="0" err="1">
                <a:latin typeface="Arial" panose="020B0604020202020204" pitchFamily="34" charset="0"/>
                <a:cs typeface="Arial" panose="020B0604020202020204" pitchFamily="34" charset="0"/>
              </a:rPr>
              <a:t>Коряковский</a:t>
            </a:r>
            <a:r>
              <a:rPr lang="ru-RU" sz="2400" kern="0" dirty="0">
                <a:latin typeface="Arial" panose="020B0604020202020204" pitchFamily="34" charset="0"/>
                <a:cs typeface="Arial" panose="020B0604020202020204" pitchFamily="34" charset="0"/>
              </a:rPr>
              <a:t> Артем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CC663F9A-348E-4BFC-BD36-DDD835AEE85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4542" y="4930339"/>
            <a:ext cx="690291" cy="69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52622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24A72E47-B4C9-4C0A-894E-57E44C5445D7}"/>
              </a:ext>
            </a:extLst>
          </p:cNvPr>
          <p:cNvSpPr/>
          <p:nvPr/>
        </p:nvSpPr>
        <p:spPr>
          <a:xfrm>
            <a:off x="1862836" y="1629068"/>
            <a:ext cx="9027459" cy="3599863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26CAD1D-B055-4819-9971-F38D3E07C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14432"/>
            <a:ext cx="11302400" cy="647700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Цели и Задачи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3D3AC23-DD83-4E51-A688-271AF4A82F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2914" y="1541820"/>
            <a:ext cx="1085061" cy="66772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DFE80B-FCAE-4D97-8A6E-0B367F67C00F}"/>
              </a:ext>
            </a:extLst>
          </p:cNvPr>
          <p:cNvSpPr txBox="1"/>
          <p:nvPr/>
        </p:nvSpPr>
        <p:spPr>
          <a:xfrm>
            <a:off x="2286000" y="1730335"/>
            <a:ext cx="2017059" cy="679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800" b="1" i="1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Цель: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BB3D67-FFFF-4958-8EEF-C685986EF23C}"/>
              </a:ext>
            </a:extLst>
          </p:cNvPr>
          <p:cNvSpPr txBox="1"/>
          <p:nvPr/>
        </p:nvSpPr>
        <p:spPr>
          <a:xfrm>
            <a:off x="2285997" y="4008498"/>
            <a:ext cx="8346141" cy="10177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Оптимизировать затраты на закупку арматуры через прогнозирование рыночных цен.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601E4D-D5D0-4148-B50A-AE04318631FE}"/>
              </a:ext>
            </a:extLst>
          </p:cNvPr>
          <p:cNvSpPr txBox="1"/>
          <p:nvPr/>
        </p:nvSpPr>
        <p:spPr>
          <a:xfrm>
            <a:off x="2286000" y="3566647"/>
            <a:ext cx="2017059" cy="6791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800" b="1" i="1" u="none" strike="noStrike" cap="none" spc="0" normalizeH="0" baseline="0" dirty="0">
                <a:ln>
                  <a:noFill/>
                </a:ln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Задача: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EE1D8F-BBA4-40AF-80D9-FF9DF5E104BD}"/>
              </a:ext>
            </a:extLst>
          </p:cNvPr>
          <p:cNvSpPr txBox="1"/>
          <p:nvPr/>
        </p:nvSpPr>
        <p:spPr>
          <a:xfrm>
            <a:off x="2285997" y="2209549"/>
            <a:ext cx="8181135" cy="14239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400" b="0" i="0" dirty="0">
                <a:solidFill>
                  <a:srgbClr val="F8FA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Создание модели прогнозирования рыночных цен на арматуру для рекомендации лучшего времени для выгодной закупки арматуры.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</p:spTree>
    <p:extLst>
      <p:ext uri="{BB962C8B-B14F-4D97-AF65-F5344CB8AC3E}">
        <p14:creationId xmlns:p14="http://schemas.microsoft.com/office/powerpoint/2010/main" val="25699489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: скругленные противолежащие углы 24">
            <a:extLst>
              <a:ext uri="{FF2B5EF4-FFF2-40B4-BE49-F238E27FC236}">
                <a16:creationId xmlns:a16="http://schemas.microsoft.com/office/drawing/2014/main" id="{8C652EB0-8D45-4FE2-8F33-39273400BE58}"/>
              </a:ext>
            </a:extLst>
          </p:cNvPr>
          <p:cNvSpPr/>
          <p:nvPr/>
        </p:nvSpPr>
        <p:spPr>
          <a:xfrm>
            <a:off x="6750545" y="725204"/>
            <a:ext cx="2173942" cy="1529272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1" name="Прямоугольник: скругленные противолежащие углы 20">
            <a:extLst>
              <a:ext uri="{FF2B5EF4-FFF2-40B4-BE49-F238E27FC236}">
                <a16:creationId xmlns:a16="http://schemas.microsoft.com/office/drawing/2014/main" id="{581EA5EE-F0F9-45B7-B112-84D469DF5CF3}"/>
              </a:ext>
            </a:extLst>
          </p:cNvPr>
          <p:cNvSpPr/>
          <p:nvPr/>
        </p:nvSpPr>
        <p:spPr>
          <a:xfrm>
            <a:off x="3521033" y="4342244"/>
            <a:ext cx="2173942" cy="1529272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9" name="Прямоугольник: скругленные противолежащие углы 18">
            <a:extLst>
              <a:ext uri="{FF2B5EF4-FFF2-40B4-BE49-F238E27FC236}">
                <a16:creationId xmlns:a16="http://schemas.microsoft.com/office/drawing/2014/main" id="{434507D9-8931-4991-A6A7-428895B32074}"/>
              </a:ext>
            </a:extLst>
          </p:cNvPr>
          <p:cNvSpPr/>
          <p:nvPr/>
        </p:nvSpPr>
        <p:spPr>
          <a:xfrm>
            <a:off x="9256062" y="2254900"/>
            <a:ext cx="2173942" cy="1529272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BFD69D6C-88F7-479F-B793-3B0E9B71F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800" y="359050"/>
            <a:ext cx="11302400" cy="647700"/>
          </a:xfrm>
        </p:spPr>
        <p:txBody>
          <a:bodyPr>
            <a:normAutofit/>
          </a:bodyPr>
          <a:lstStyle/>
          <a:p>
            <a:r>
              <a:rPr lang="ru-RU" sz="3200" b="1" dirty="0">
                <a:latin typeface="Arial" panose="020B0604020202020204" pitchFamily="34" charset="0"/>
                <a:cs typeface="Arial" panose="020B0604020202020204" pitchFamily="34" charset="0"/>
              </a:rPr>
              <a:t>Этапы работы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031AD8F-A04C-4232-9215-74F3738DDD52}"/>
              </a:ext>
            </a:extLst>
          </p:cNvPr>
          <p:cNvSpPr txBox="1"/>
          <p:nvPr/>
        </p:nvSpPr>
        <p:spPr>
          <a:xfrm>
            <a:off x="9231409" y="2507529"/>
            <a:ext cx="2223247" cy="882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Разработка приложения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069232-1BDD-4A13-A89D-F543AE6F2E0E}"/>
              </a:ext>
            </a:extLst>
          </p:cNvPr>
          <p:cNvSpPr txBox="1"/>
          <p:nvPr/>
        </p:nvSpPr>
        <p:spPr>
          <a:xfrm>
            <a:off x="3415698" y="4404786"/>
            <a:ext cx="2384612" cy="12208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Интерпретация результатов и подготовка отчета</a:t>
            </a:r>
          </a:p>
        </p:txBody>
      </p:sp>
      <p:sp>
        <p:nvSpPr>
          <p:cNvPr id="44" name="Стрелка: вправо 43">
            <a:extLst>
              <a:ext uri="{FF2B5EF4-FFF2-40B4-BE49-F238E27FC236}">
                <a16:creationId xmlns:a16="http://schemas.microsoft.com/office/drawing/2014/main" id="{A0360D1B-AEBE-44B2-8790-5C55FCE6BFB4}"/>
              </a:ext>
            </a:extLst>
          </p:cNvPr>
          <p:cNvSpPr/>
          <p:nvPr/>
        </p:nvSpPr>
        <p:spPr>
          <a:xfrm rot="19781368">
            <a:off x="2427571" y="1478510"/>
            <a:ext cx="753036" cy="46903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55" name="Стрелка: вправо 54">
            <a:extLst>
              <a:ext uri="{FF2B5EF4-FFF2-40B4-BE49-F238E27FC236}">
                <a16:creationId xmlns:a16="http://schemas.microsoft.com/office/drawing/2014/main" id="{2D61B44C-4D6B-48C9-9424-E3432390310D}"/>
              </a:ext>
            </a:extLst>
          </p:cNvPr>
          <p:cNvSpPr/>
          <p:nvPr/>
        </p:nvSpPr>
        <p:spPr>
          <a:xfrm flipH="1">
            <a:off x="5850881" y="4827682"/>
            <a:ext cx="753036" cy="46903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56" name="Стрелка: вправо 55">
            <a:extLst>
              <a:ext uri="{FF2B5EF4-FFF2-40B4-BE49-F238E27FC236}">
                <a16:creationId xmlns:a16="http://schemas.microsoft.com/office/drawing/2014/main" id="{6B449198-219C-4E72-9255-BAEDBFB64C1D}"/>
              </a:ext>
            </a:extLst>
          </p:cNvPr>
          <p:cNvSpPr/>
          <p:nvPr/>
        </p:nvSpPr>
        <p:spPr>
          <a:xfrm>
            <a:off x="5856454" y="1086029"/>
            <a:ext cx="753036" cy="46903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2" name="Прямоугольник: скругленные противолежащие углы 1">
            <a:extLst>
              <a:ext uri="{FF2B5EF4-FFF2-40B4-BE49-F238E27FC236}">
                <a16:creationId xmlns:a16="http://schemas.microsoft.com/office/drawing/2014/main" id="{79AFC2C7-0780-4079-9455-F988368E2181}"/>
              </a:ext>
            </a:extLst>
          </p:cNvPr>
          <p:cNvSpPr/>
          <p:nvPr/>
        </p:nvSpPr>
        <p:spPr>
          <a:xfrm>
            <a:off x="811303" y="2320264"/>
            <a:ext cx="2173942" cy="1529272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7" name="Стрелка: вправо 56">
            <a:extLst>
              <a:ext uri="{FF2B5EF4-FFF2-40B4-BE49-F238E27FC236}">
                <a16:creationId xmlns:a16="http://schemas.microsoft.com/office/drawing/2014/main" id="{6BF1AEC4-70F0-4B75-BE81-A80DDAF21CE2}"/>
              </a:ext>
            </a:extLst>
          </p:cNvPr>
          <p:cNvSpPr/>
          <p:nvPr/>
        </p:nvSpPr>
        <p:spPr>
          <a:xfrm rot="18518591" flipH="1">
            <a:off x="9273182" y="4170270"/>
            <a:ext cx="753036" cy="46903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288C87-04CC-4D79-8333-BFC1D48F7282}"/>
              </a:ext>
            </a:extLst>
          </p:cNvPr>
          <p:cNvSpPr txBox="1"/>
          <p:nvPr/>
        </p:nvSpPr>
        <p:spPr>
          <a:xfrm>
            <a:off x="786650" y="2546707"/>
            <a:ext cx="2223247" cy="882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Анализ данных и предобработка</a:t>
            </a:r>
          </a:p>
        </p:txBody>
      </p:sp>
      <p:sp>
        <p:nvSpPr>
          <p:cNvPr id="18" name="Прямоугольник: скругленные противолежащие углы 17">
            <a:extLst>
              <a:ext uri="{FF2B5EF4-FFF2-40B4-BE49-F238E27FC236}">
                <a16:creationId xmlns:a16="http://schemas.microsoft.com/office/drawing/2014/main" id="{47F4F1FE-C95F-4BE7-B2C8-5339916A58DA}"/>
              </a:ext>
            </a:extLst>
          </p:cNvPr>
          <p:cNvSpPr/>
          <p:nvPr/>
        </p:nvSpPr>
        <p:spPr>
          <a:xfrm>
            <a:off x="3465003" y="722742"/>
            <a:ext cx="2173942" cy="1529272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0" name="Прямоугольник: скругленные противолежащие углы 19">
            <a:extLst>
              <a:ext uri="{FF2B5EF4-FFF2-40B4-BE49-F238E27FC236}">
                <a16:creationId xmlns:a16="http://schemas.microsoft.com/office/drawing/2014/main" id="{02625F29-1C69-434E-BA97-DCCC82CD0CA8}"/>
              </a:ext>
            </a:extLst>
          </p:cNvPr>
          <p:cNvSpPr/>
          <p:nvPr/>
        </p:nvSpPr>
        <p:spPr>
          <a:xfrm>
            <a:off x="6764016" y="4297562"/>
            <a:ext cx="2173942" cy="1529272"/>
          </a:xfrm>
          <a:prstGeom prst="round2DiagRect">
            <a:avLst/>
          </a:prstGeom>
          <a:solidFill>
            <a:srgbClr val="FFFFFF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FF5D0D4-6019-4117-A91D-0C7DC491411E}"/>
              </a:ext>
            </a:extLst>
          </p:cNvPr>
          <p:cNvSpPr txBox="1"/>
          <p:nvPr/>
        </p:nvSpPr>
        <p:spPr>
          <a:xfrm>
            <a:off x="6750545" y="801494"/>
            <a:ext cx="2223247" cy="12208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Разработка модели прогнозирования</a:t>
            </a:r>
            <a:endParaRPr kumimoji="0" lang="ru-RU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E68D9A-AB9F-4315-9723-379E22C7DD4A}"/>
              </a:ext>
            </a:extLst>
          </p:cNvPr>
          <p:cNvSpPr txBox="1"/>
          <p:nvPr/>
        </p:nvSpPr>
        <p:spPr>
          <a:xfrm>
            <a:off x="6773543" y="4702730"/>
            <a:ext cx="2223247" cy="5437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Тестирование</a:t>
            </a:r>
          </a:p>
        </p:txBody>
      </p:sp>
      <p:sp>
        <p:nvSpPr>
          <p:cNvPr id="26" name="Стрелка: вправо 25">
            <a:extLst>
              <a:ext uri="{FF2B5EF4-FFF2-40B4-BE49-F238E27FC236}">
                <a16:creationId xmlns:a16="http://schemas.microsoft.com/office/drawing/2014/main" id="{325DE481-5933-4338-9771-97CC8516C531}"/>
              </a:ext>
            </a:extLst>
          </p:cNvPr>
          <p:cNvSpPr/>
          <p:nvPr/>
        </p:nvSpPr>
        <p:spPr>
          <a:xfrm rot="2393397">
            <a:off x="9318835" y="1446194"/>
            <a:ext cx="753036" cy="469031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991717-E7DE-479C-B1DD-33620451CF9D}"/>
              </a:ext>
            </a:extLst>
          </p:cNvPr>
          <p:cNvSpPr txBox="1"/>
          <p:nvPr/>
        </p:nvSpPr>
        <p:spPr>
          <a:xfrm>
            <a:off x="3415698" y="975647"/>
            <a:ext cx="2223247" cy="88229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Преобразование данных</a:t>
            </a:r>
          </a:p>
        </p:txBody>
      </p:sp>
    </p:spTree>
    <p:extLst>
      <p:ext uri="{BB962C8B-B14F-4D97-AF65-F5344CB8AC3E}">
        <p14:creationId xmlns:p14="http://schemas.microsoft.com/office/powerpoint/2010/main" val="66715048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7BDE4615-2D41-4DA2-B76B-096C7CE806F5}"/>
              </a:ext>
            </a:extLst>
          </p:cNvPr>
          <p:cNvSpPr/>
          <p:nvPr/>
        </p:nvSpPr>
        <p:spPr>
          <a:xfrm>
            <a:off x="5853953" y="977152"/>
            <a:ext cx="4993342" cy="4622732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tx2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D88F13-78B4-422C-BF83-1E226E4F2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625" y="329452"/>
            <a:ext cx="9974074" cy="647700"/>
          </a:xfrm>
        </p:spPr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Анализ данных и предобработка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01A40C0-76C3-4A4D-8197-EA2870470D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436" y="977152"/>
            <a:ext cx="4063052" cy="51905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D1C697-5833-448D-83DB-DFD72156DF69}"/>
              </a:ext>
            </a:extLst>
          </p:cNvPr>
          <p:cNvSpPr txBox="1"/>
          <p:nvPr/>
        </p:nvSpPr>
        <p:spPr>
          <a:xfrm>
            <a:off x="6096000" y="1069856"/>
            <a:ext cx="5468471" cy="43745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Char char="ö"/>
              <a:tabLst/>
            </a:pP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Ручной осмотр файлов и с помощью кода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Char char="ö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Проверка данных на пропуски</a:t>
            </a:r>
            <a:endParaRPr lang="ru-RU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Char char="ö"/>
              <a:tabLst/>
            </a:pP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Преобразование файлов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Char char="ö"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Очистка</a:t>
            </a:r>
            <a:endParaRPr lang="ru-RU" sz="24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  <a:sym typeface="CoFo Sans"/>
            </a:endParaRP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Char char="ö"/>
              <a:tabLst/>
            </a:pP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Переименование файлов и столбцов</a:t>
            </a:r>
          </a:p>
          <a:p>
            <a:pPr marL="342900" marR="0" indent="-34290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 typeface="Wingdings 2" panose="05020102010507070707" pitchFamily="18" charset="2"/>
              <a:buChar char="ö"/>
              <a:tabLst/>
            </a:pPr>
            <a:r>
              <a:rPr lang="ru-RU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CoFo Sans"/>
              </a:rPr>
              <a:t>Приведение чисел к одному формату</a:t>
            </a:r>
          </a:p>
        </p:txBody>
      </p:sp>
    </p:spTree>
    <p:extLst>
      <p:ext uri="{BB962C8B-B14F-4D97-AF65-F5344CB8AC3E}">
        <p14:creationId xmlns:p14="http://schemas.microsoft.com/office/powerpoint/2010/main" val="355158039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0A3CB64D-CE8E-4F4A-A0B0-0F514BB44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dirty="0">
                <a:latin typeface="Arial" panose="020B0604020202020204" pitchFamily="34" charset="0"/>
                <a:cs typeface="Arial" panose="020B0604020202020204" pitchFamily="34" charset="0"/>
              </a:rPr>
              <a:t>Графики преобразования данных к стационарности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1AE59E5-435B-414C-AD9D-5CBCE8AD63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4" y="1297350"/>
            <a:ext cx="11302400" cy="4478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268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: скругленные противолежащие углы 13">
            <a:extLst>
              <a:ext uri="{FF2B5EF4-FFF2-40B4-BE49-F238E27FC236}">
                <a16:creationId xmlns:a16="http://schemas.microsoft.com/office/drawing/2014/main" id="{25354F03-FD7C-4FF4-9E8B-AAA14FF1D5CE}"/>
              </a:ext>
            </a:extLst>
          </p:cNvPr>
          <p:cNvSpPr/>
          <p:nvPr/>
        </p:nvSpPr>
        <p:spPr>
          <a:xfrm>
            <a:off x="4346762" y="2582955"/>
            <a:ext cx="3553385" cy="1692088"/>
          </a:xfrm>
          <a:prstGeom prst="round2DiagRect">
            <a:avLst/>
          </a:prstGeom>
          <a:noFill/>
          <a:ln w="25400" cap="flat">
            <a:solidFill>
              <a:schemeClr val="tx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7291C65-1F2E-4552-99B0-F574BF5A3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853" y="2794746"/>
            <a:ext cx="3608294" cy="1268507"/>
          </a:xfrm>
          <a:noFill/>
        </p:spPr>
        <p:txBody>
          <a:bodyPr>
            <a:normAutofit fontScale="90000"/>
          </a:bodyPr>
          <a:lstStyle/>
          <a:p>
            <a:pPr algn="ctr"/>
            <a:r>
              <a:rPr lang="ru-RU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Сравнение моделек</a:t>
            </a:r>
          </a:p>
        </p:txBody>
      </p:sp>
    </p:spTree>
    <p:extLst>
      <p:ext uri="{BB962C8B-B14F-4D97-AF65-F5344CB8AC3E}">
        <p14:creationId xmlns:p14="http://schemas.microsoft.com/office/powerpoint/2010/main" val="263490999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Прямоугольник: скругленные углы 35">
            <a:extLst>
              <a:ext uri="{FF2B5EF4-FFF2-40B4-BE49-F238E27FC236}">
                <a16:creationId xmlns:a16="http://schemas.microsoft.com/office/drawing/2014/main" id="{1BDC021F-0332-4FDD-8B5C-F974475A6763}"/>
              </a:ext>
            </a:extLst>
          </p:cNvPr>
          <p:cNvSpPr/>
          <p:nvPr/>
        </p:nvSpPr>
        <p:spPr>
          <a:xfrm>
            <a:off x="2646416" y="871215"/>
            <a:ext cx="1378736" cy="98611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D15F62F2-3DDC-401A-82D4-3B38B9599907}"/>
              </a:ext>
            </a:extLst>
          </p:cNvPr>
          <p:cNvSpPr/>
          <p:nvPr/>
        </p:nvSpPr>
        <p:spPr>
          <a:xfrm>
            <a:off x="7906177" y="4558290"/>
            <a:ext cx="2423881" cy="989045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C600A6EB-6652-4824-93CE-14196154C26D}"/>
              </a:ext>
            </a:extLst>
          </p:cNvPr>
          <p:cNvSpPr/>
          <p:nvPr/>
        </p:nvSpPr>
        <p:spPr>
          <a:xfrm>
            <a:off x="2646416" y="584252"/>
            <a:ext cx="1378736" cy="573926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2" name="Заголовок 7">
            <a:extLst>
              <a:ext uri="{FF2B5EF4-FFF2-40B4-BE49-F238E27FC236}">
                <a16:creationId xmlns:a16="http://schemas.microsoft.com/office/drawing/2014/main" id="{5EEF9C1B-10FE-4009-B67B-E93D2C0FC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9473" y="728618"/>
            <a:ext cx="1305981" cy="434974"/>
          </a:xfrm>
        </p:spPr>
        <p:txBody>
          <a:bodyPr>
            <a:noAutofit/>
          </a:bodyPr>
          <a:lstStyle/>
          <a:p>
            <a:r>
              <a:rPr lang="en-US" sz="22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endParaRPr lang="ru-RU" sz="2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Прямоугольник: скругленные углы 13">
            <a:extLst>
              <a:ext uri="{FF2B5EF4-FFF2-40B4-BE49-F238E27FC236}">
                <a16:creationId xmlns:a16="http://schemas.microsoft.com/office/drawing/2014/main" id="{38FD376D-5F5A-4D3E-BEBD-95E2C9852235}"/>
              </a:ext>
            </a:extLst>
          </p:cNvPr>
          <p:cNvSpPr/>
          <p:nvPr/>
        </p:nvSpPr>
        <p:spPr>
          <a:xfrm>
            <a:off x="7906179" y="4175838"/>
            <a:ext cx="2423881" cy="573926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5" name="Заголовок 4">
            <a:extLst>
              <a:ext uri="{FF2B5EF4-FFF2-40B4-BE49-F238E27FC236}">
                <a16:creationId xmlns:a16="http://schemas.microsoft.com/office/drawing/2014/main" id="{E90965EE-FA52-4392-8BFC-6D0B6C21CF49}"/>
              </a:ext>
            </a:extLst>
          </p:cNvPr>
          <p:cNvSpPr txBox="1">
            <a:spLocks/>
          </p:cNvSpPr>
          <p:nvPr/>
        </p:nvSpPr>
        <p:spPr>
          <a:xfrm>
            <a:off x="7966154" y="4316940"/>
            <a:ext cx="2303930" cy="64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en-US" sz="2200" kern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CatBoostClassifier</a:t>
            </a:r>
            <a:endParaRPr lang="ru-RU" sz="22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64DABFD0-3689-4751-A7EA-F774C1A8B5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7431" y="161365"/>
            <a:ext cx="6519122" cy="321690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3ED9B1-B9CC-4FAF-9014-4D4357E82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6129" y="3537445"/>
            <a:ext cx="6338790" cy="285439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2749B11-6544-4CFB-A3C9-D3FEAC1EC0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32117" y="4879768"/>
            <a:ext cx="2172000" cy="504895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56427296-C873-439F-A0D4-DDD3B1B66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2283" y="1210100"/>
            <a:ext cx="1267002" cy="514422"/>
          </a:xfrm>
          <a:prstGeom prst="rect">
            <a:avLst/>
          </a:prstGeom>
        </p:spPr>
      </p:pic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162EFD39-AAEF-41D9-87F6-FB511D0A7EA1}"/>
              </a:ext>
            </a:extLst>
          </p:cNvPr>
          <p:cNvCxnSpPr/>
          <p:nvPr/>
        </p:nvCxnSpPr>
        <p:spPr>
          <a:xfrm>
            <a:off x="5351929" y="1443318"/>
            <a:ext cx="0" cy="193494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BB59C715-BCF8-43A6-AB90-B603F09F0C03}"/>
              </a:ext>
            </a:extLst>
          </p:cNvPr>
          <p:cNvCxnSpPr>
            <a:cxnSpLocks/>
          </p:cNvCxnSpPr>
          <p:nvPr/>
        </p:nvCxnSpPr>
        <p:spPr>
          <a:xfrm>
            <a:off x="5351929" y="3378267"/>
            <a:ext cx="1434353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C1DA1A39-0ED7-4E93-A337-4E0672BBE839}"/>
              </a:ext>
            </a:extLst>
          </p:cNvPr>
          <p:cNvCxnSpPr/>
          <p:nvPr/>
        </p:nvCxnSpPr>
        <p:spPr>
          <a:xfrm>
            <a:off x="6786282" y="3378267"/>
            <a:ext cx="0" cy="193494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388290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5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Прямоугольник: скругленные углы 45">
            <a:extLst>
              <a:ext uri="{FF2B5EF4-FFF2-40B4-BE49-F238E27FC236}">
                <a16:creationId xmlns:a16="http://schemas.microsoft.com/office/drawing/2014/main" id="{54BEAE80-91E9-46B8-85B5-66AAF39115A0}"/>
              </a:ext>
            </a:extLst>
          </p:cNvPr>
          <p:cNvSpPr/>
          <p:nvPr/>
        </p:nvSpPr>
        <p:spPr>
          <a:xfrm>
            <a:off x="1264475" y="4357111"/>
            <a:ext cx="3406867" cy="1404463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5" name="Прямоугольник: скругленные углы 44">
            <a:extLst>
              <a:ext uri="{FF2B5EF4-FFF2-40B4-BE49-F238E27FC236}">
                <a16:creationId xmlns:a16="http://schemas.microsoft.com/office/drawing/2014/main" id="{7AE9460D-156B-4CF4-AAE4-8277F87102A2}"/>
              </a:ext>
            </a:extLst>
          </p:cNvPr>
          <p:cNvSpPr/>
          <p:nvPr/>
        </p:nvSpPr>
        <p:spPr>
          <a:xfrm>
            <a:off x="7765462" y="1209332"/>
            <a:ext cx="3406866" cy="1246094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9DBAA625-2E9E-4C8F-8909-1CBBED473CC2}"/>
              </a:ext>
            </a:extLst>
          </p:cNvPr>
          <p:cNvSpPr/>
          <p:nvPr/>
        </p:nvSpPr>
        <p:spPr>
          <a:xfrm>
            <a:off x="7765462" y="1017511"/>
            <a:ext cx="3406866" cy="573926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18" name="Заголовок 2">
            <a:extLst>
              <a:ext uri="{FF2B5EF4-FFF2-40B4-BE49-F238E27FC236}">
                <a16:creationId xmlns:a16="http://schemas.microsoft.com/office/drawing/2014/main" id="{6126EADA-1C26-48B0-B3C1-29A7911E387A}"/>
              </a:ext>
            </a:extLst>
          </p:cNvPr>
          <p:cNvSpPr txBox="1">
            <a:spLocks/>
          </p:cNvSpPr>
          <p:nvPr/>
        </p:nvSpPr>
        <p:spPr>
          <a:xfrm>
            <a:off x="7891433" y="1157196"/>
            <a:ext cx="3280895" cy="374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en-US" sz="2200" kern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RandomForestRegression</a:t>
            </a:r>
            <a:endParaRPr lang="ru-RU" sz="22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87986460-245F-4D3E-A9AC-E9AC1F5DE0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64" y="144168"/>
            <a:ext cx="6316415" cy="3331389"/>
          </a:xfrm>
          <a:prstGeom prst="rect">
            <a:avLst/>
          </a:prstGeom>
        </p:spPr>
      </p:pic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D941C766-746C-443B-B23C-BC9FCB4689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969" y="3526386"/>
            <a:ext cx="6004240" cy="3142115"/>
          </a:xfrm>
          <a:prstGeom prst="rect">
            <a:avLst/>
          </a:prstGeom>
        </p:spPr>
      </p:pic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1C7B4541-082A-42E5-BE21-02E1C7B31361}"/>
              </a:ext>
            </a:extLst>
          </p:cNvPr>
          <p:cNvSpPr/>
          <p:nvPr/>
        </p:nvSpPr>
        <p:spPr>
          <a:xfrm>
            <a:off x="1264476" y="4270876"/>
            <a:ext cx="3406866" cy="573926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29" name="Заголовок 2">
            <a:extLst>
              <a:ext uri="{FF2B5EF4-FFF2-40B4-BE49-F238E27FC236}">
                <a16:creationId xmlns:a16="http://schemas.microsoft.com/office/drawing/2014/main" id="{7A103331-660B-4936-8ADE-54755A43BCE7}"/>
              </a:ext>
            </a:extLst>
          </p:cNvPr>
          <p:cNvSpPr txBox="1">
            <a:spLocks/>
          </p:cNvSpPr>
          <p:nvPr/>
        </p:nvSpPr>
        <p:spPr>
          <a:xfrm>
            <a:off x="1327460" y="4419695"/>
            <a:ext cx="3280895" cy="3742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noAutofit/>
          </a:bodyPr>
          <a:lstStyle>
            <a:lvl1pPr marL="0" marR="0" indent="0" algn="l" defTabSz="412771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1pPr>
            <a:lvl2pPr marL="0" marR="0" indent="11430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2pPr>
            <a:lvl3pPr marL="0" marR="0" indent="228611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3pPr>
            <a:lvl4pPr marL="0" marR="0" indent="342917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4pPr>
            <a:lvl5pPr marL="0" marR="0" indent="457223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5pPr>
            <a:lvl6pPr marL="0" marR="0" indent="571529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6pPr>
            <a:lvl7pPr marL="0" marR="0" indent="685834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7pPr>
            <a:lvl8pPr marL="0" marR="0" indent="800140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8pPr>
            <a:lvl9pPr marL="0" marR="0" indent="914446" algn="l" defTabSz="412771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/>
                <a:ea typeface="CoFo Sans Medium"/>
                <a:cs typeface="CoFo Sans Medium"/>
                <a:sym typeface="CoFo Sans Medium"/>
              </a:defRPr>
            </a:lvl9pPr>
          </a:lstStyle>
          <a:p>
            <a:r>
              <a:rPr lang="en-US" sz="2200" kern="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RandomForestRegression</a:t>
            </a:r>
            <a:endParaRPr lang="ru-RU" sz="2200" kern="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Рисунок 41">
            <a:extLst>
              <a:ext uri="{FF2B5EF4-FFF2-40B4-BE49-F238E27FC236}">
                <a16:creationId xmlns:a16="http://schemas.microsoft.com/office/drawing/2014/main" id="{BB9948C1-A71E-42F8-8A6E-E08DF17E4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7273" y="4880208"/>
            <a:ext cx="1261267" cy="782540"/>
          </a:xfrm>
          <a:prstGeom prst="rect">
            <a:avLst/>
          </a:prstGeom>
        </p:spPr>
      </p:pic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121BCF33-3F58-4553-B6A0-A72E45BB10BB}"/>
              </a:ext>
            </a:extLst>
          </p:cNvPr>
          <p:cNvCxnSpPr/>
          <p:nvPr/>
        </p:nvCxnSpPr>
        <p:spPr>
          <a:xfrm>
            <a:off x="6697590" y="1591437"/>
            <a:ext cx="0" cy="193494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309AE827-6F31-4FF6-B658-54423C46DD35}"/>
              </a:ext>
            </a:extLst>
          </p:cNvPr>
          <p:cNvCxnSpPr>
            <a:cxnSpLocks/>
          </p:cNvCxnSpPr>
          <p:nvPr/>
        </p:nvCxnSpPr>
        <p:spPr>
          <a:xfrm>
            <a:off x="5800165" y="3532094"/>
            <a:ext cx="914400" cy="0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667AD1E7-539C-41E5-BCDF-1CBC67D029D9}"/>
              </a:ext>
            </a:extLst>
          </p:cNvPr>
          <p:cNvCxnSpPr/>
          <p:nvPr/>
        </p:nvCxnSpPr>
        <p:spPr>
          <a:xfrm>
            <a:off x="5800165" y="3532094"/>
            <a:ext cx="0" cy="1934949"/>
          </a:xfrm>
          <a:prstGeom prst="line">
            <a:avLst/>
          </a:prstGeom>
          <a:noFill/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F713A02-DE9D-4259-95FF-BB565F4F48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089" y="1633593"/>
            <a:ext cx="1295581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8233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5" grpId="0" animBg="1"/>
      <p:bldP spid="20" grpId="0" animBg="1"/>
      <p:bldP spid="18" grpId="0" animBg="1"/>
      <p:bldP spid="28" grpId="0" animBg="1"/>
      <p:bldP spid="29" grpId="0" animBg="1"/>
    </p:bldLst>
  </p:timing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D0CD2EF2-F081-534F-8DE3-C9E18D8807E4}" vid="{DC9C18EE-4480-0C46-B022-FA942297076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11624</TotalTime>
  <Words>150</Words>
  <Application>Microsoft Office PowerPoint</Application>
  <PresentationFormat>Широкоэкранный</PresentationFormat>
  <Paragraphs>40</Paragraphs>
  <Slides>11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Arial</vt:lpstr>
      <vt:lpstr>CoFo Sans</vt:lpstr>
      <vt:lpstr>CoFo Sans Medium</vt:lpstr>
      <vt:lpstr>Wingdings 2</vt:lpstr>
      <vt:lpstr>Calibri</vt:lpstr>
      <vt:lpstr>Тема1</vt:lpstr>
      <vt:lpstr>Кейс «Прогнозирование рыночных цен на арматуру»</vt:lpstr>
      <vt:lpstr>Работу выполнили</vt:lpstr>
      <vt:lpstr>Цели и Задачи</vt:lpstr>
      <vt:lpstr>Этапы работы</vt:lpstr>
      <vt:lpstr>Анализ данных и предобработка</vt:lpstr>
      <vt:lpstr>Графики преобразования данных к стационарности</vt:lpstr>
      <vt:lpstr>Сравнение моделек</vt:lpstr>
      <vt:lpstr>XGBoost</vt:lpstr>
      <vt:lpstr>Презентация PowerPoint</vt:lpstr>
      <vt:lpstr>Телеграм-бот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Ангелина Колпакова</cp:lastModifiedBy>
  <cp:revision>998</cp:revision>
  <dcterms:created xsi:type="dcterms:W3CDTF">2022-08-25T11:16:35Z</dcterms:created>
  <dcterms:modified xsi:type="dcterms:W3CDTF">2025-03-27T07:50:27Z</dcterms:modified>
</cp:coreProperties>
</file>